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841F5-22EA-4301-9712-1E2C640E767B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9E488-D5FD-4B6D-9AB9-1EC7B5CB90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Although</a:t>
            </a:r>
            <a:r>
              <a:rPr lang="en-US" baseline="0" dirty="0" smtClean="0"/>
              <a:t> stories can be about all sorts of different things, there are some elements all good stories have.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9E488-D5FD-4B6D-9AB9-1EC7B5CB906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BE5C56-2832-4EFE-B4C2-54A2CA03079D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0F72E4-74DA-4E63-B8A2-9203BD92116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uisemarle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Makes A Story?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Louise Marley</a:t>
            </a:r>
          </a:p>
          <a:p>
            <a:r>
              <a:rPr lang="en-US" dirty="0" smtClean="0"/>
              <a:t>2013</a:t>
            </a:r>
          </a:p>
          <a:p>
            <a:r>
              <a:rPr lang="en-US" sz="1800" dirty="0" smtClean="0">
                <a:hlinkClick r:id="rId3"/>
              </a:rPr>
              <a:t>Louise Marley: Home</a:t>
            </a:r>
            <a:endParaRPr lang="en-US" sz="1800" dirty="0"/>
          </a:p>
        </p:txBody>
      </p:sp>
      <p:pic>
        <p:nvPicPr>
          <p:cNvPr id="4" name="Picture 3" descr="C:\Users\Louise\Pictures\Dragon-magical-creatures-7833015-1280-102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3505200"/>
            <a:ext cx="287377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23096">
            <a:off x="689078" y="48538"/>
            <a:ext cx="2366876" cy="1582621"/>
          </a:xfrm>
        </p:spPr>
        <p:txBody>
          <a:bodyPr anchor="ctr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 smtClean="0"/>
              <a:t> Conflict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81000" y="1371600"/>
            <a:ext cx="2438400" cy="48006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Every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story has conflict of some kind.  It can be external, like Frodo Baggins fighting Gollum for the Ring. 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It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can be internal, as when Brian, in </a:t>
            </a:r>
            <a:r>
              <a:rPr lang="en-US" sz="1800" i="1" dirty="0" smtClean="0">
                <a:solidFill>
                  <a:schemeClr val="accent1">
                    <a:lumMod val="75000"/>
                  </a:schemeClr>
                </a:solidFill>
              </a:rPr>
              <a:t>The Hatchet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, fights with himself over surviving or dying.  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It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can be the grand battle between good and evil.  Can you think of examples from stories you like?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Placeholder 4" descr="C:\Users\Louise\Pictures\The_Ultimate_Wizard.JPG"/>
          <p:cNvPicPr>
            <a:picLocks noGrp="1"/>
          </p:cNvPicPr>
          <p:nvPr>
            <p:ph type="pic" idx="1"/>
          </p:nvPr>
        </p:nvPicPr>
        <p:blipFill>
          <a:blip r:embed="rId2" cstate="print"/>
          <a:srcRect l="6052" r="6052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093839">
            <a:off x="561318" y="1356"/>
            <a:ext cx="2212848" cy="1582621"/>
          </a:xfrm>
        </p:spPr>
        <p:txBody>
          <a:bodyPr anchor="ctr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 smtClean="0"/>
              <a:t> Climax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4800" y="1371600"/>
            <a:ext cx="2590800" cy="49530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The climax is the most dramatic point of a story, the place at which everything comes together.  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climax is a result of conflicts building to a high point of tension, so that something dramatic happens.  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You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always know when you’ve reached this point in a movie, because that’s when the music is the loudest and the scariest!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Placeholder 4" descr="C:\Users\Louise\Pictures\Unicorn with wings flying.jpg"/>
          <p:cNvPicPr>
            <a:picLocks noGrp="1"/>
          </p:cNvPicPr>
          <p:nvPr>
            <p:ph type="pic" idx="1"/>
          </p:nvPr>
        </p:nvPicPr>
        <p:blipFill>
          <a:blip r:embed="rId2" cstate="print"/>
          <a:srcRect t="4075" b="4075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45652">
            <a:off x="302918" y="-18902"/>
            <a:ext cx="2676525" cy="1582621"/>
          </a:xfrm>
        </p:spPr>
        <p:txBody>
          <a:bodyPr anchor="ctr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 Resolution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1371600"/>
            <a:ext cx="2895600" cy="4953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resolution is what happens in a story after the climax.  Some stories simply stop. 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Others </a:t>
            </a:r>
            <a:r>
              <a:rPr lang="en-US" sz="1800" dirty="0" smtClean="0"/>
              <a:t>continue, resolving small plot points and giving the reader an idea of what the characters might do next.  “Cinderella” is a good example. 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 smtClean="0"/>
              <a:t>story could stop after Cinderella puts on the glass slipper, but it doesn’t.  What is the resolution?</a:t>
            </a:r>
            <a:endParaRPr lang="en-US" sz="1800" dirty="0"/>
          </a:p>
        </p:txBody>
      </p:sp>
      <p:pic>
        <p:nvPicPr>
          <p:cNvPr id="5" name="Picture Placeholder 4" descr="C:\Users\Louise\Pictures\Horsemistress2-1.jpg"/>
          <p:cNvPicPr>
            <a:picLocks noGrp="1"/>
          </p:cNvPicPr>
          <p:nvPr>
            <p:ph type="pic" idx="1"/>
          </p:nvPr>
        </p:nvPicPr>
        <p:blipFill>
          <a:blip r:embed="rId2" cstate="print"/>
          <a:srcRect l="10235" r="10235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00904">
            <a:off x="311480" y="145758"/>
            <a:ext cx="2608666" cy="1582621"/>
          </a:xfrm>
        </p:spPr>
        <p:txBody>
          <a:bodyPr anchor="ctr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 Character</a:t>
            </a:r>
            <a:br>
              <a:rPr lang="en-US" sz="4000" dirty="0" smtClean="0"/>
            </a:br>
            <a:r>
              <a:rPr lang="en-US" sz="4000" dirty="0" smtClean="0"/>
              <a:t>   Change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1828800"/>
            <a:ext cx="2819400" cy="47244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The events of a story bring about changes in the characters. 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Luke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Skywalker becomes a brave warrior.  Harry Potter learns to use his power as a wizard. 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Beauty and the Beast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, the Beast changes enormously, both inside and outside.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Placeholder 4" descr="C:\Users\Louise\Pictures\AGirlCanDream.jpg"/>
          <p:cNvPicPr>
            <a:picLocks noGrp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057580">
            <a:off x="718687" y="30698"/>
            <a:ext cx="2455640" cy="1582621"/>
          </a:xfrm>
        </p:spPr>
        <p:txBody>
          <a:bodyPr anchor="t"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Beginning</a:t>
            </a:r>
            <a:br>
              <a:rPr lang="en-US" sz="3600" dirty="0" smtClean="0"/>
            </a:br>
            <a:r>
              <a:rPr lang="en-US" sz="3600" dirty="0" smtClean="0"/>
              <a:t>  Middle</a:t>
            </a:r>
            <a:br>
              <a:rPr lang="en-US" sz="3600" dirty="0" smtClean="0"/>
            </a:br>
            <a:r>
              <a:rPr lang="en-US" sz="3600" dirty="0" smtClean="0"/>
              <a:t>  End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28600" y="1905000"/>
            <a:ext cx="2743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 story has a shape, in the same way a song does, or a painting, or a sculpture.  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beginning of it introduces us to the characters and the situation. 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The middle develops the plot, and builds to the climax.  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end is when everything is over, whether it’s a happy ending or a tragic one.  </a:t>
            </a: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All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three of these elements give the story its shape.  We call this structure.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>
          <a:xfrm rot="420000">
            <a:off x="3623994" y="1032719"/>
            <a:ext cx="1752405" cy="1839153"/>
          </a:xfrm>
        </p:spPr>
      </p:sp>
      <p:sp>
        <p:nvSpPr>
          <p:cNvPr id="5" name="Picture Placeholder 3"/>
          <p:cNvSpPr txBox="1">
            <a:spLocks/>
          </p:cNvSpPr>
          <p:nvPr/>
        </p:nvSpPr>
        <p:spPr>
          <a:xfrm rot="420000">
            <a:off x="3475665" y="1186521"/>
            <a:ext cx="4702805" cy="3875358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</p:sp>
      <p:pic>
        <p:nvPicPr>
          <p:cNvPr id="6" name="Picture 5" descr="C:\Users\Louise\Pictures\airs_beneath_moon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143000"/>
            <a:ext cx="1219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Louise\Pictures\airs_night_se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981200"/>
            <a:ext cx="12573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Louise\Pictures\airs_grace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2895600"/>
            <a:ext cx="1219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803211">
            <a:off x="451201" y="54068"/>
            <a:ext cx="2645359" cy="1582621"/>
          </a:xfrm>
        </p:spPr>
        <p:txBody>
          <a:bodyPr anchor="t">
            <a:normAutofit/>
          </a:bodyPr>
          <a:lstStyle/>
          <a:p>
            <a:r>
              <a:rPr lang="en-US" sz="3200" dirty="0" smtClean="0"/>
              <a:t>Meet </a:t>
            </a:r>
            <a:br>
              <a:rPr lang="en-US" sz="3200" dirty="0" smtClean="0"/>
            </a:br>
            <a:r>
              <a:rPr lang="en-US" sz="3200" dirty="0" smtClean="0"/>
              <a:t>Louise Marley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28600" y="1524000"/>
            <a:ext cx="2895600" cy="4876800"/>
          </a:xfrm>
        </p:spPr>
        <p:txBody>
          <a:bodyPr>
            <a:norm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I love to visit middle schools and high schools to talk about writing and about speculative fiction. I appreciate e-mails and notes from readers. I also love conventions, and the fans who attend them. They give me inspiration, input, community, and friendship.</a:t>
            </a:r>
          </a:p>
          <a:p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I’m fortunate to live in the Pacific Northwest, with my husband and son and Scottish Terrier, where there is an abundance of resources for writers. </a:t>
            </a:r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I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love rambling at the dog park with my Scottie, Piper, and I love writing. I still read for pleasure, because I think if I don’t read for fun, I won’t write for fun.  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Books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should be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fun!</a:t>
            </a:r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5949" b="15949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486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What Makes A Story?</vt:lpstr>
      <vt:lpstr> Conflict</vt:lpstr>
      <vt:lpstr> Climax</vt:lpstr>
      <vt:lpstr> Resolution</vt:lpstr>
      <vt:lpstr> Character    Change</vt:lpstr>
      <vt:lpstr>Beginning   Middle   End  </vt:lpstr>
      <vt:lpstr>Meet  Louise Marley</vt:lpstr>
    </vt:vector>
  </TitlesOfParts>
  <Company>Seattle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Story?</dc:title>
  <dc:creator>SSD</dc:creator>
  <cp:lastModifiedBy>SSD</cp:lastModifiedBy>
  <cp:revision>10</cp:revision>
  <dcterms:created xsi:type="dcterms:W3CDTF">2013-01-09T22:04:15Z</dcterms:created>
  <dcterms:modified xsi:type="dcterms:W3CDTF">2013-01-10T16:53:32Z</dcterms:modified>
</cp:coreProperties>
</file>